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Poppins Medium" panose="00000600000000000000" pitchFamily="2" charset="0"/>
      <p:regular r:id="rId14"/>
      <p:italic r:id="rId15"/>
    </p:embeddedFont>
    <p:embeddedFont>
      <p:font typeface="Vollkorn Black" panose="020B0604020202020204" charset="0"/>
      <p:bold r:id="rId16"/>
      <p:bold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844"/>
    <a:srgbClr val="7BB47D"/>
    <a:srgbClr val="AB4B13"/>
    <a:srgbClr val="FF6600"/>
    <a:srgbClr val="AD3821"/>
    <a:srgbClr val="FDF4E5"/>
    <a:srgbClr val="BEA39B"/>
    <a:srgbClr val="403122"/>
    <a:srgbClr val="2D1B13"/>
    <a:srgbClr val="C5B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508" autoAdjust="0"/>
    <p:restoredTop sz="95226" autoAdjust="0"/>
  </p:normalViewPr>
  <p:slideViewPr>
    <p:cSldViewPr snapToGrid="0">
      <p:cViewPr varScale="1">
        <p:scale>
          <a:sx n="105" d="100"/>
          <a:sy n="105" d="100"/>
        </p:scale>
        <p:origin x="120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1" Type="http://schemas.openxmlformats.org/officeDocument/2006/relationships/notesMaster" Target="notesMasters/notes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slide" Target="slides/slide10.xml"/><Relationship Id="rId23" Type="http://schemas.openxmlformats.org/officeDocument/2006/relationships/slide" Target="slides/slide11.xml"/><Relationship Id="rId24" Type="http://schemas.openxmlformats.org/officeDocument/2006/relationships/slide" Target="slides/slide12.xml"/><Relationship Id="rId25" Type="http://schemas.openxmlformats.org/officeDocument/2006/relationships/slide" Target="slides/slide13.xml"/><Relationship Id="rId26" Type="http://schemas.openxmlformats.org/officeDocument/2006/relationships/slide" Target="slides/slide14.xml"/><Relationship Id="rId27" Type="http://schemas.openxmlformats.org/officeDocument/2006/relationships/slide" Target="slides/slide15.xml"/><Relationship Id="rId28" Type="http://schemas.openxmlformats.org/officeDocument/2006/relationships/slide" Target="slides/slide16.xml"/><Relationship Id="rId29" Type="http://schemas.openxmlformats.org/officeDocument/2006/relationships/slide" Target="slides/slide17.xml"/><Relationship Id="rId30" Type="http://schemas.openxmlformats.org/officeDocument/2006/relationships/slide" Target="slides/slide18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14F5E-5FF0-4A67-A7BB-1896812C7AE6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A383-44C6-464E-86AF-AC57DF745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5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581DE706-BC47-4A77-85BB-2D9240AEA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8462844-CCB8-483A-A9EC-0B4F85E3264D}"/>
              </a:ext>
            </a:extLst>
          </p:cNvPr>
          <p:cNvGrpSpPr/>
          <p:nvPr userDrawn="1"/>
        </p:nvGrpSpPr>
        <p:grpSpPr>
          <a:xfrm>
            <a:off x="5249168" y="6375797"/>
            <a:ext cx="1693664" cy="276849"/>
            <a:chOff x="5369364" y="6309320"/>
            <a:chExt cx="1693664" cy="276849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1213D943-73B9-4787-8E1F-FFDE81FB7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9364" y="6314749"/>
              <a:ext cx="159596" cy="180223"/>
            </a:xfrm>
            <a:custGeom>
              <a:avLst/>
              <a:gdLst>
                <a:gd name="T0" fmla="*/ 306 w 407"/>
                <a:gd name="T1" fmla="*/ 232 h 463"/>
                <a:gd name="T2" fmla="*/ 171 w 407"/>
                <a:gd name="T3" fmla="*/ 87 h 463"/>
                <a:gd name="T4" fmla="*/ 96 w 407"/>
                <a:gd name="T5" fmla="*/ 87 h 463"/>
                <a:gd name="T6" fmla="*/ 96 w 407"/>
                <a:gd name="T7" fmla="*/ 376 h 463"/>
                <a:gd name="T8" fmla="*/ 171 w 407"/>
                <a:gd name="T9" fmla="*/ 376 h 463"/>
                <a:gd name="T10" fmla="*/ 306 w 407"/>
                <a:gd name="T11" fmla="*/ 232 h 463"/>
                <a:gd name="T12" fmla="*/ 407 w 407"/>
                <a:gd name="T13" fmla="*/ 232 h 463"/>
                <a:gd name="T14" fmla="*/ 171 w 407"/>
                <a:gd name="T15" fmla="*/ 463 h 463"/>
                <a:gd name="T16" fmla="*/ 0 w 407"/>
                <a:gd name="T17" fmla="*/ 463 h 463"/>
                <a:gd name="T18" fmla="*/ 0 w 407"/>
                <a:gd name="T19" fmla="*/ 0 h 463"/>
                <a:gd name="T20" fmla="*/ 171 w 407"/>
                <a:gd name="T21" fmla="*/ 0 h 463"/>
                <a:gd name="T22" fmla="*/ 407 w 407"/>
                <a:gd name="T2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7" h="463">
                  <a:moveTo>
                    <a:pt x="306" y="232"/>
                  </a:moveTo>
                  <a:cubicBezTo>
                    <a:pt x="306" y="155"/>
                    <a:pt x="255" y="87"/>
                    <a:pt x="171" y="87"/>
                  </a:cubicBezTo>
                  <a:lnTo>
                    <a:pt x="96" y="87"/>
                  </a:lnTo>
                  <a:lnTo>
                    <a:pt x="96" y="376"/>
                  </a:lnTo>
                  <a:lnTo>
                    <a:pt x="171" y="376"/>
                  </a:lnTo>
                  <a:cubicBezTo>
                    <a:pt x="248" y="376"/>
                    <a:pt x="306" y="314"/>
                    <a:pt x="306" y="232"/>
                  </a:cubicBezTo>
                  <a:close/>
                  <a:moveTo>
                    <a:pt x="407" y="232"/>
                  </a:moveTo>
                  <a:cubicBezTo>
                    <a:pt x="407" y="362"/>
                    <a:pt x="302" y="463"/>
                    <a:pt x="171" y="463"/>
                  </a:cubicBezTo>
                  <a:lnTo>
                    <a:pt x="0" y="463"/>
                  </a:lnTo>
                  <a:lnTo>
                    <a:pt x="0" y="0"/>
                  </a:lnTo>
                  <a:lnTo>
                    <a:pt x="171" y="0"/>
                  </a:lnTo>
                  <a:cubicBezTo>
                    <a:pt x="300" y="0"/>
                    <a:pt x="407" y="99"/>
                    <a:pt x="407" y="23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3F9E74-28DA-4E06-9E7C-23D66C71C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8502" y="6314749"/>
              <a:ext cx="184566" cy="180223"/>
            </a:xfrm>
            <a:custGeom>
              <a:avLst/>
              <a:gdLst>
                <a:gd name="T0" fmla="*/ 236 w 472"/>
                <a:gd name="T1" fmla="*/ 376 h 463"/>
                <a:gd name="T2" fmla="*/ 371 w 472"/>
                <a:gd name="T3" fmla="*/ 232 h 463"/>
                <a:gd name="T4" fmla="*/ 236 w 472"/>
                <a:gd name="T5" fmla="*/ 87 h 463"/>
                <a:gd name="T6" fmla="*/ 100 w 472"/>
                <a:gd name="T7" fmla="*/ 232 h 463"/>
                <a:gd name="T8" fmla="*/ 236 w 472"/>
                <a:gd name="T9" fmla="*/ 376 h 463"/>
                <a:gd name="T10" fmla="*/ 236 w 472"/>
                <a:gd name="T11" fmla="*/ 0 h 463"/>
                <a:gd name="T12" fmla="*/ 472 w 472"/>
                <a:gd name="T13" fmla="*/ 232 h 463"/>
                <a:gd name="T14" fmla="*/ 236 w 472"/>
                <a:gd name="T15" fmla="*/ 463 h 463"/>
                <a:gd name="T16" fmla="*/ 0 w 472"/>
                <a:gd name="T17" fmla="*/ 232 h 463"/>
                <a:gd name="T18" fmla="*/ 236 w 472"/>
                <a:gd name="T1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463">
                  <a:moveTo>
                    <a:pt x="236" y="376"/>
                  </a:moveTo>
                  <a:cubicBezTo>
                    <a:pt x="322" y="376"/>
                    <a:pt x="371" y="309"/>
                    <a:pt x="371" y="232"/>
                  </a:cubicBezTo>
                  <a:cubicBezTo>
                    <a:pt x="371" y="146"/>
                    <a:pt x="313" y="87"/>
                    <a:pt x="236" y="87"/>
                  </a:cubicBezTo>
                  <a:cubicBezTo>
                    <a:pt x="150" y="87"/>
                    <a:pt x="100" y="154"/>
                    <a:pt x="100" y="232"/>
                  </a:cubicBezTo>
                  <a:cubicBezTo>
                    <a:pt x="100" y="310"/>
                    <a:pt x="154" y="376"/>
                    <a:pt x="236" y="376"/>
                  </a:cubicBezTo>
                  <a:close/>
                  <a:moveTo>
                    <a:pt x="236" y="0"/>
                  </a:moveTo>
                  <a:cubicBezTo>
                    <a:pt x="377" y="0"/>
                    <a:pt x="472" y="106"/>
                    <a:pt x="472" y="232"/>
                  </a:cubicBezTo>
                  <a:cubicBezTo>
                    <a:pt x="472" y="368"/>
                    <a:pt x="366" y="463"/>
                    <a:pt x="236" y="463"/>
                  </a:cubicBezTo>
                  <a:cubicBezTo>
                    <a:pt x="96" y="463"/>
                    <a:pt x="0" y="358"/>
                    <a:pt x="0" y="232"/>
                  </a:cubicBezTo>
                  <a:cubicBezTo>
                    <a:pt x="0" y="100"/>
                    <a:pt x="104" y="0"/>
                    <a:pt x="23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A9FA1F06-E1AF-4EA0-A3B0-E7839D48A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547" y="6314749"/>
              <a:ext cx="130282" cy="112911"/>
            </a:xfrm>
            <a:custGeom>
              <a:avLst/>
              <a:gdLst>
                <a:gd name="T0" fmla="*/ 96 w 335"/>
                <a:gd name="T1" fmla="*/ 131 h 290"/>
                <a:gd name="T2" fmla="*/ 165 w 335"/>
                <a:gd name="T3" fmla="*/ 87 h 290"/>
                <a:gd name="T4" fmla="*/ 280 w 335"/>
                <a:gd name="T5" fmla="*/ 122 h 290"/>
                <a:gd name="T6" fmla="*/ 335 w 335"/>
                <a:gd name="T7" fmla="*/ 55 h 290"/>
                <a:gd name="T8" fmla="*/ 165 w 335"/>
                <a:gd name="T9" fmla="*/ 0 h 290"/>
                <a:gd name="T10" fmla="*/ 0 w 335"/>
                <a:gd name="T11" fmla="*/ 138 h 290"/>
                <a:gd name="T12" fmla="*/ 250 w 335"/>
                <a:gd name="T13" fmla="*/ 290 h 290"/>
                <a:gd name="T14" fmla="*/ 318 w 335"/>
                <a:gd name="T15" fmla="*/ 222 h 290"/>
                <a:gd name="T16" fmla="*/ 96 w 335"/>
                <a:gd name="T17" fmla="*/ 13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290">
                  <a:moveTo>
                    <a:pt x="96" y="131"/>
                  </a:moveTo>
                  <a:cubicBezTo>
                    <a:pt x="96" y="100"/>
                    <a:pt x="127" y="87"/>
                    <a:pt x="165" y="87"/>
                  </a:cubicBezTo>
                  <a:cubicBezTo>
                    <a:pt x="204" y="87"/>
                    <a:pt x="251" y="101"/>
                    <a:pt x="280" y="122"/>
                  </a:cubicBezTo>
                  <a:lnTo>
                    <a:pt x="335" y="55"/>
                  </a:lnTo>
                  <a:cubicBezTo>
                    <a:pt x="284" y="19"/>
                    <a:pt x="222" y="0"/>
                    <a:pt x="165" y="0"/>
                  </a:cubicBezTo>
                  <a:cubicBezTo>
                    <a:pt x="76" y="0"/>
                    <a:pt x="0" y="46"/>
                    <a:pt x="0" y="138"/>
                  </a:cubicBezTo>
                  <a:cubicBezTo>
                    <a:pt x="0" y="275"/>
                    <a:pt x="184" y="256"/>
                    <a:pt x="250" y="290"/>
                  </a:cubicBezTo>
                  <a:lnTo>
                    <a:pt x="318" y="222"/>
                  </a:lnTo>
                  <a:cubicBezTo>
                    <a:pt x="238" y="172"/>
                    <a:pt x="96" y="194"/>
                    <a:pt x="96" y="13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6FF9852-B935-4486-A5E9-35DE36B07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375" y="6437430"/>
              <a:ext cx="67312" cy="51027"/>
            </a:xfrm>
            <a:custGeom>
              <a:avLst/>
              <a:gdLst>
                <a:gd name="T0" fmla="*/ 59 w 173"/>
                <a:gd name="T1" fmla="*/ 0 h 128"/>
                <a:gd name="T2" fmla="*/ 0 w 173"/>
                <a:gd name="T3" fmla="*/ 66 h 128"/>
                <a:gd name="T4" fmla="*/ 102 w 173"/>
                <a:gd name="T5" fmla="*/ 128 h 128"/>
                <a:gd name="T6" fmla="*/ 173 w 173"/>
                <a:gd name="T7" fmla="*/ 57 h 128"/>
                <a:gd name="T8" fmla="*/ 59 w 173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28">
                  <a:moveTo>
                    <a:pt x="59" y="0"/>
                  </a:moveTo>
                  <a:lnTo>
                    <a:pt x="0" y="66"/>
                  </a:lnTo>
                  <a:cubicBezTo>
                    <a:pt x="33" y="95"/>
                    <a:pt x="68" y="115"/>
                    <a:pt x="102" y="128"/>
                  </a:cubicBezTo>
                  <a:lnTo>
                    <a:pt x="173" y="57"/>
                  </a:lnTo>
                  <a:cubicBezTo>
                    <a:pt x="136" y="52"/>
                    <a:pt x="95" y="35"/>
                    <a:pt x="59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7FC3CC33-9CF7-4020-83F2-646D56EA7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1630" y="6449373"/>
              <a:ext cx="118340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6 w 304"/>
                <a:gd name="T5" fmla="*/ 27 h 350"/>
                <a:gd name="T6" fmla="*/ 166 w 304"/>
                <a:gd name="T7" fmla="*/ 350 h 350"/>
                <a:gd name="T8" fmla="*/ 137 w 304"/>
                <a:gd name="T9" fmla="*/ 350 h 350"/>
                <a:gd name="T10" fmla="*/ 137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6" y="27"/>
                  </a:lnTo>
                  <a:lnTo>
                    <a:pt x="166" y="350"/>
                  </a:lnTo>
                  <a:lnTo>
                    <a:pt x="137" y="350"/>
                  </a:lnTo>
                  <a:lnTo>
                    <a:pt x="13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9252CE90-67E2-4C02-8F8F-98B082A40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912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5891C498-17C2-430D-AD6E-2619C8C4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137" y="6449373"/>
              <a:ext cx="130282" cy="136796"/>
            </a:xfrm>
            <a:custGeom>
              <a:avLst/>
              <a:gdLst>
                <a:gd name="T0" fmla="*/ 336 w 336"/>
                <a:gd name="T1" fmla="*/ 0 h 350"/>
                <a:gd name="T2" fmla="*/ 336 w 336"/>
                <a:gd name="T3" fmla="*/ 350 h 350"/>
                <a:gd name="T4" fmla="*/ 307 w 336"/>
                <a:gd name="T5" fmla="*/ 350 h 350"/>
                <a:gd name="T6" fmla="*/ 307 w 336"/>
                <a:gd name="T7" fmla="*/ 51 h 350"/>
                <a:gd name="T8" fmla="*/ 168 w 336"/>
                <a:gd name="T9" fmla="*/ 237 h 350"/>
                <a:gd name="T10" fmla="*/ 28 w 336"/>
                <a:gd name="T11" fmla="*/ 51 h 350"/>
                <a:gd name="T12" fmla="*/ 28 w 336"/>
                <a:gd name="T13" fmla="*/ 350 h 350"/>
                <a:gd name="T14" fmla="*/ 0 w 336"/>
                <a:gd name="T15" fmla="*/ 350 h 350"/>
                <a:gd name="T16" fmla="*/ 0 w 336"/>
                <a:gd name="T17" fmla="*/ 0 h 350"/>
                <a:gd name="T18" fmla="*/ 19 w 336"/>
                <a:gd name="T19" fmla="*/ 0 h 350"/>
                <a:gd name="T20" fmla="*/ 168 w 336"/>
                <a:gd name="T21" fmla="*/ 197 h 350"/>
                <a:gd name="T22" fmla="*/ 316 w 336"/>
                <a:gd name="T23" fmla="*/ 0 h 350"/>
                <a:gd name="T24" fmla="*/ 336 w 336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6" h="350">
                  <a:moveTo>
                    <a:pt x="336" y="0"/>
                  </a:moveTo>
                  <a:lnTo>
                    <a:pt x="336" y="350"/>
                  </a:lnTo>
                  <a:lnTo>
                    <a:pt x="307" y="350"/>
                  </a:lnTo>
                  <a:lnTo>
                    <a:pt x="307" y="51"/>
                  </a:lnTo>
                  <a:lnTo>
                    <a:pt x="168" y="237"/>
                  </a:lnTo>
                  <a:lnTo>
                    <a:pt x="28" y="51"/>
                  </a:lnTo>
                  <a:lnTo>
                    <a:pt x="28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8" y="197"/>
                  </a:lnTo>
                  <a:lnTo>
                    <a:pt x="31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CFD73FD1-4B54-47BF-B315-28515A0EE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218" y="6449373"/>
              <a:ext cx="94455" cy="136796"/>
            </a:xfrm>
            <a:custGeom>
              <a:avLst/>
              <a:gdLst>
                <a:gd name="T0" fmla="*/ 142 w 240"/>
                <a:gd name="T1" fmla="*/ 161 h 350"/>
                <a:gd name="T2" fmla="*/ 211 w 240"/>
                <a:gd name="T3" fmla="*/ 94 h 350"/>
                <a:gd name="T4" fmla="*/ 142 w 240"/>
                <a:gd name="T5" fmla="*/ 27 h 350"/>
                <a:gd name="T6" fmla="*/ 29 w 240"/>
                <a:gd name="T7" fmla="*/ 27 h 350"/>
                <a:gd name="T8" fmla="*/ 29 w 240"/>
                <a:gd name="T9" fmla="*/ 161 h 350"/>
                <a:gd name="T10" fmla="*/ 142 w 240"/>
                <a:gd name="T11" fmla="*/ 161 h 350"/>
                <a:gd name="T12" fmla="*/ 145 w 240"/>
                <a:gd name="T13" fmla="*/ 0 h 350"/>
                <a:gd name="T14" fmla="*/ 240 w 240"/>
                <a:gd name="T15" fmla="*/ 94 h 350"/>
                <a:gd name="T16" fmla="*/ 145 w 240"/>
                <a:gd name="T17" fmla="*/ 188 h 350"/>
                <a:gd name="T18" fmla="*/ 29 w 240"/>
                <a:gd name="T19" fmla="*/ 188 h 350"/>
                <a:gd name="T20" fmla="*/ 29 w 240"/>
                <a:gd name="T21" fmla="*/ 350 h 350"/>
                <a:gd name="T22" fmla="*/ 0 w 240"/>
                <a:gd name="T23" fmla="*/ 350 h 350"/>
                <a:gd name="T24" fmla="*/ 0 w 240"/>
                <a:gd name="T25" fmla="*/ 0 h 350"/>
                <a:gd name="T26" fmla="*/ 145 w 240"/>
                <a:gd name="T2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350">
                  <a:moveTo>
                    <a:pt x="142" y="161"/>
                  </a:moveTo>
                  <a:cubicBezTo>
                    <a:pt x="177" y="161"/>
                    <a:pt x="211" y="133"/>
                    <a:pt x="211" y="94"/>
                  </a:cubicBezTo>
                  <a:cubicBezTo>
                    <a:pt x="211" y="59"/>
                    <a:pt x="181" y="27"/>
                    <a:pt x="142" y="27"/>
                  </a:cubicBezTo>
                  <a:lnTo>
                    <a:pt x="29" y="27"/>
                  </a:lnTo>
                  <a:lnTo>
                    <a:pt x="29" y="161"/>
                  </a:lnTo>
                  <a:lnTo>
                    <a:pt x="142" y="161"/>
                  </a:lnTo>
                  <a:close/>
                  <a:moveTo>
                    <a:pt x="145" y="0"/>
                  </a:moveTo>
                  <a:cubicBezTo>
                    <a:pt x="196" y="0"/>
                    <a:pt x="240" y="39"/>
                    <a:pt x="240" y="94"/>
                  </a:cubicBezTo>
                  <a:cubicBezTo>
                    <a:pt x="240" y="145"/>
                    <a:pt x="198" y="188"/>
                    <a:pt x="145" y="188"/>
                  </a:cubicBezTo>
                  <a:lnTo>
                    <a:pt x="29" y="188"/>
                  </a:lnTo>
                  <a:lnTo>
                    <a:pt x="29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9600BDDF-B9CF-4569-AC84-98C30E110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872" y="6449373"/>
              <a:ext cx="86855" cy="136796"/>
            </a:xfrm>
            <a:custGeom>
              <a:avLst/>
              <a:gdLst>
                <a:gd name="T0" fmla="*/ 29 w 224"/>
                <a:gd name="T1" fmla="*/ 0 h 350"/>
                <a:gd name="T2" fmla="*/ 29 w 224"/>
                <a:gd name="T3" fmla="*/ 322 h 350"/>
                <a:gd name="T4" fmla="*/ 224 w 224"/>
                <a:gd name="T5" fmla="*/ 322 h 350"/>
                <a:gd name="T6" fmla="*/ 224 w 224"/>
                <a:gd name="T7" fmla="*/ 350 h 350"/>
                <a:gd name="T8" fmla="*/ 0 w 224"/>
                <a:gd name="T9" fmla="*/ 350 h 350"/>
                <a:gd name="T10" fmla="*/ 0 w 224"/>
                <a:gd name="T11" fmla="*/ 0 h 350"/>
                <a:gd name="T12" fmla="*/ 29 w 224"/>
                <a:gd name="T1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50">
                  <a:moveTo>
                    <a:pt x="29" y="0"/>
                  </a:moveTo>
                  <a:lnTo>
                    <a:pt x="29" y="322"/>
                  </a:lnTo>
                  <a:lnTo>
                    <a:pt x="224" y="322"/>
                  </a:lnTo>
                  <a:lnTo>
                    <a:pt x="224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0FCE94FB-D4FE-4E3C-98C9-A3D00A701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412" y="6449373"/>
              <a:ext cx="120511" cy="136796"/>
            </a:xfrm>
            <a:custGeom>
              <a:avLst/>
              <a:gdLst>
                <a:gd name="T0" fmla="*/ 70 w 310"/>
                <a:gd name="T1" fmla="*/ 251 h 351"/>
                <a:gd name="T2" fmla="*/ 241 w 310"/>
                <a:gd name="T3" fmla="*/ 251 h 351"/>
                <a:gd name="T4" fmla="*/ 155 w 310"/>
                <a:gd name="T5" fmla="*/ 36 h 351"/>
                <a:gd name="T6" fmla="*/ 70 w 310"/>
                <a:gd name="T7" fmla="*/ 251 h 351"/>
                <a:gd name="T8" fmla="*/ 170 w 310"/>
                <a:gd name="T9" fmla="*/ 0 h 351"/>
                <a:gd name="T10" fmla="*/ 310 w 310"/>
                <a:gd name="T11" fmla="*/ 351 h 351"/>
                <a:gd name="T12" fmla="*/ 281 w 310"/>
                <a:gd name="T13" fmla="*/ 351 h 351"/>
                <a:gd name="T14" fmla="*/ 252 w 310"/>
                <a:gd name="T15" fmla="*/ 278 h 351"/>
                <a:gd name="T16" fmla="*/ 59 w 310"/>
                <a:gd name="T17" fmla="*/ 278 h 351"/>
                <a:gd name="T18" fmla="*/ 30 w 310"/>
                <a:gd name="T19" fmla="*/ 351 h 351"/>
                <a:gd name="T20" fmla="*/ 0 w 310"/>
                <a:gd name="T21" fmla="*/ 351 h 351"/>
                <a:gd name="T22" fmla="*/ 140 w 310"/>
                <a:gd name="T23" fmla="*/ 0 h 351"/>
                <a:gd name="T24" fmla="*/ 170 w 310"/>
                <a:gd name="T2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0" h="351">
                  <a:moveTo>
                    <a:pt x="70" y="251"/>
                  </a:moveTo>
                  <a:lnTo>
                    <a:pt x="241" y="251"/>
                  </a:lnTo>
                  <a:lnTo>
                    <a:pt x="155" y="36"/>
                  </a:lnTo>
                  <a:lnTo>
                    <a:pt x="70" y="251"/>
                  </a:lnTo>
                  <a:close/>
                  <a:moveTo>
                    <a:pt x="170" y="0"/>
                  </a:moveTo>
                  <a:lnTo>
                    <a:pt x="310" y="351"/>
                  </a:lnTo>
                  <a:lnTo>
                    <a:pt x="281" y="351"/>
                  </a:lnTo>
                  <a:lnTo>
                    <a:pt x="252" y="278"/>
                  </a:lnTo>
                  <a:lnTo>
                    <a:pt x="59" y="278"/>
                  </a:lnTo>
                  <a:lnTo>
                    <a:pt x="30" y="351"/>
                  </a:lnTo>
                  <a:lnTo>
                    <a:pt x="0" y="351"/>
                  </a:lnTo>
                  <a:lnTo>
                    <a:pt x="14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2FB5A85E-6272-4D10-9996-8C600614A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52" y="6449373"/>
              <a:ext cx="119425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7 w 304"/>
                <a:gd name="T5" fmla="*/ 27 h 350"/>
                <a:gd name="T6" fmla="*/ 167 w 304"/>
                <a:gd name="T7" fmla="*/ 350 h 350"/>
                <a:gd name="T8" fmla="*/ 138 w 304"/>
                <a:gd name="T9" fmla="*/ 350 h 350"/>
                <a:gd name="T10" fmla="*/ 138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7" y="27"/>
                  </a:lnTo>
                  <a:lnTo>
                    <a:pt x="167" y="350"/>
                  </a:lnTo>
                  <a:lnTo>
                    <a:pt x="138" y="350"/>
                  </a:lnTo>
                  <a:lnTo>
                    <a:pt x="138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8EC62458-5E28-4914-AB7C-C4D3F255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576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B1BC0AE-5CC4-4D3C-B4A0-049FE5BFE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374" y="6449373"/>
              <a:ext cx="109654" cy="136796"/>
            </a:xfrm>
            <a:custGeom>
              <a:avLst/>
              <a:gdLst>
                <a:gd name="T0" fmla="*/ 18 w 283"/>
                <a:gd name="T1" fmla="*/ 269 h 351"/>
                <a:gd name="T2" fmla="*/ 148 w 283"/>
                <a:gd name="T3" fmla="*/ 323 h 351"/>
                <a:gd name="T4" fmla="*/ 254 w 283"/>
                <a:gd name="T5" fmla="*/ 249 h 351"/>
                <a:gd name="T6" fmla="*/ 6 w 283"/>
                <a:gd name="T7" fmla="*/ 99 h 351"/>
                <a:gd name="T8" fmla="*/ 129 w 283"/>
                <a:gd name="T9" fmla="*/ 0 h 351"/>
                <a:gd name="T10" fmla="*/ 258 w 283"/>
                <a:gd name="T11" fmla="*/ 42 h 351"/>
                <a:gd name="T12" fmla="*/ 241 w 283"/>
                <a:gd name="T13" fmla="*/ 64 h 351"/>
                <a:gd name="T14" fmla="*/ 130 w 283"/>
                <a:gd name="T15" fmla="*/ 27 h 351"/>
                <a:gd name="T16" fmla="*/ 35 w 283"/>
                <a:gd name="T17" fmla="*/ 98 h 351"/>
                <a:gd name="T18" fmla="*/ 283 w 283"/>
                <a:gd name="T19" fmla="*/ 249 h 351"/>
                <a:gd name="T20" fmla="*/ 148 w 283"/>
                <a:gd name="T21" fmla="*/ 351 h 351"/>
                <a:gd name="T22" fmla="*/ 0 w 283"/>
                <a:gd name="T23" fmla="*/ 289 h 351"/>
                <a:gd name="T24" fmla="*/ 18 w 283"/>
                <a:gd name="T25" fmla="*/ 26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3" h="351">
                  <a:moveTo>
                    <a:pt x="18" y="269"/>
                  </a:moveTo>
                  <a:cubicBezTo>
                    <a:pt x="61" y="308"/>
                    <a:pt x="108" y="323"/>
                    <a:pt x="148" y="323"/>
                  </a:cubicBezTo>
                  <a:cubicBezTo>
                    <a:pt x="208" y="323"/>
                    <a:pt x="254" y="292"/>
                    <a:pt x="254" y="249"/>
                  </a:cubicBezTo>
                  <a:cubicBezTo>
                    <a:pt x="254" y="151"/>
                    <a:pt x="6" y="226"/>
                    <a:pt x="6" y="99"/>
                  </a:cubicBezTo>
                  <a:cubicBezTo>
                    <a:pt x="6" y="33"/>
                    <a:pt x="61" y="1"/>
                    <a:pt x="129" y="0"/>
                  </a:cubicBezTo>
                  <a:cubicBezTo>
                    <a:pt x="171" y="0"/>
                    <a:pt x="218" y="14"/>
                    <a:pt x="258" y="42"/>
                  </a:cubicBezTo>
                  <a:lnTo>
                    <a:pt x="241" y="64"/>
                  </a:lnTo>
                  <a:cubicBezTo>
                    <a:pt x="207" y="39"/>
                    <a:pt x="166" y="27"/>
                    <a:pt x="130" y="27"/>
                  </a:cubicBezTo>
                  <a:cubicBezTo>
                    <a:pt x="76" y="27"/>
                    <a:pt x="35" y="50"/>
                    <a:pt x="35" y="98"/>
                  </a:cubicBezTo>
                  <a:cubicBezTo>
                    <a:pt x="35" y="196"/>
                    <a:pt x="283" y="120"/>
                    <a:pt x="283" y="249"/>
                  </a:cubicBezTo>
                  <a:cubicBezTo>
                    <a:pt x="283" y="308"/>
                    <a:pt x="224" y="351"/>
                    <a:pt x="148" y="351"/>
                  </a:cubicBezTo>
                  <a:cubicBezTo>
                    <a:pt x="102" y="350"/>
                    <a:pt x="49" y="333"/>
                    <a:pt x="0" y="289"/>
                  </a:cubicBezTo>
                  <a:lnTo>
                    <a:pt x="18" y="26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E39C767C-7E99-4444-8126-525583DF6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309320"/>
              <a:ext cx="80340" cy="93369"/>
            </a:xfrm>
            <a:custGeom>
              <a:avLst/>
              <a:gdLst>
                <a:gd name="T0" fmla="*/ 206 w 206"/>
                <a:gd name="T1" fmla="*/ 0 h 238"/>
                <a:gd name="T2" fmla="*/ 0 w 206"/>
                <a:gd name="T3" fmla="*/ 119 h 238"/>
                <a:gd name="T4" fmla="*/ 206 w 206"/>
                <a:gd name="T5" fmla="*/ 238 h 238"/>
                <a:gd name="T6" fmla="*/ 206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206" y="0"/>
                  </a:moveTo>
                  <a:lnTo>
                    <a:pt x="0" y="119"/>
                  </a:lnTo>
                  <a:lnTo>
                    <a:pt x="206" y="23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7EC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E7551740-1C2D-4D8B-80B4-9EB90955E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413545"/>
              <a:ext cx="80340" cy="92283"/>
            </a:xfrm>
            <a:custGeom>
              <a:avLst/>
              <a:gdLst>
                <a:gd name="T0" fmla="*/ 0 w 206"/>
                <a:gd name="T1" fmla="*/ 119 h 238"/>
                <a:gd name="T2" fmla="*/ 206 w 206"/>
                <a:gd name="T3" fmla="*/ 238 h 238"/>
                <a:gd name="T4" fmla="*/ 206 w 206"/>
                <a:gd name="T5" fmla="*/ 0 h 238"/>
                <a:gd name="T6" fmla="*/ 0 w 206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119"/>
                  </a:moveTo>
                  <a:lnTo>
                    <a:pt x="206" y="238"/>
                  </a:lnTo>
                  <a:lnTo>
                    <a:pt x="206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EE2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DEADC6F3-2632-44C8-AD27-15E6D8693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295" y="6361433"/>
              <a:ext cx="80340" cy="93369"/>
            </a:xfrm>
            <a:custGeom>
              <a:avLst/>
              <a:gdLst>
                <a:gd name="T0" fmla="*/ 0 w 206"/>
                <a:gd name="T1" fmla="*/ 0 h 238"/>
                <a:gd name="T2" fmla="*/ 0 w 206"/>
                <a:gd name="T3" fmla="*/ 238 h 238"/>
                <a:gd name="T4" fmla="*/ 206 w 206"/>
                <a:gd name="T5" fmla="*/ 119 h 238"/>
                <a:gd name="T6" fmla="*/ 0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0"/>
                  </a:moveTo>
                  <a:lnTo>
                    <a:pt x="0" y="238"/>
                  </a:lnTo>
                  <a:lnTo>
                    <a:pt x="20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00DBB2FD-9617-4461-A8E8-871ACA16D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309320"/>
              <a:ext cx="80340" cy="93369"/>
            </a:xfrm>
            <a:custGeom>
              <a:avLst/>
              <a:gdLst>
                <a:gd name="T0" fmla="*/ 207 w 207"/>
                <a:gd name="T1" fmla="*/ 119 h 238"/>
                <a:gd name="T2" fmla="*/ 0 w 207"/>
                <a:gd name="T3" fmla="*/ 0 h 238"/>
                <a:gd name="T4" fmla="*/ 0 w 207"/>
                <a:gd name="T5" fmla="*/ 238 h 238"/>
                <a:gd name="T6" fmla="*/ 207 w 207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8">
                  <a:moveTo>
                    <a:pt x="207" y="119"/>
                  </a:moveTo>
                  <a:lnTo>
                    <a:pt x="0" y="0"/>
                  </a:lnTo>
                  <a:lnTo>
                    <a:pt x="0" y="238"/>
                  </a:lnTo>
                  <a:lnTo>
                    <a:pt x="207" y="119"/>
                  </a:lnTo>
                  <a:close/>
                </a:path>
              </a:pathLst>
            </a:custGeom>
            <a:solidFill>
              <a:srgbClr val="56A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FFD8C69F-B8E1-4720-844B-0B754E33F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413545"/>
              <a:ext cx="80340" cy="92283"/>
            </a:xfrm>
            <a:custGeom>
              <a:avLst/>
              <a:gdLst>
                <a:gd name="T0" fmla="*/ 0 w 207"/>
                <a:gd name="T1" fmla="*/ 237 h 237"/>
                <a:gd name="T2" fmla="*/ 207 w 207"/>
                <a:gd name="T3" fmla="*/ 118 h 237"/>
                <a:gd name="T4" fmla="*/ 0 w 207"/>
                <a:gd name="T5" fmla="*/ 0 h 237"/>
                <a:gd name="T6" fmla="*/ 0 w 207"/>
                <a:gd name="T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7">
                  <a:moveTo>
                    <a:pt x="0" y="237"/>
                  </a:moveTo>
                  <a:lnTo>
                    <a:pt x="207" y="118"/>
                  </a:lnTo>
                  <a:lnTo>
                    <a:pt x="0" y="0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663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부제목 3">
            <a:extLst>
              <a:ext uri="{FF2B5EF4-FFF2-40B4-BE49-F238E27FC236}">
                <a16:creationId xmlns:a16="http://schemas.microsoft.com/office/drawing/2014/main" id="{14948A6B-895A-497F-B483-932FEC6D1641}"/>
              </a:ext>
            </a:extLst>
          </p:cNvPr>
          <p:cNvSpPr txBox="1">
            <a:spLocks/>
          </p:cNvSpPr>
          <p:nvPr userDrawn="1"/>
        </p:nvSpPr>
        <p:spPr>
          <a:xfrm>
            <a:off x="2087301" y="2474860"/>
            <a:ext cx="8017398" cy="23775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1050" b="1" i="1" spc="4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PRESENTATION TEMPLATE</a:t>
            </a:r>
            <a:endParaRPr lang="ko-KR" altLang="en-US" sz="1050" b="1" i="1" spc="4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3882F4-B9DB-493E-8E25-EE83A5A032B0}"/>
              </a:ext>
            </a:extLst>
          </p:cNvPr>
          <p:cNvSpPr/>
          <p:nvPr userDrawn="1"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Tea</a:t>
            </a:r>
            <a:r>
              <a:rPr lang="en-US" altLang="ko-KR" sz="8000" dirty="0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 Ceremony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624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61308-1CE5-4106-A66D-DC1DD93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109C8-343D-4EBC-9887-372C4270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5B98B9-BFDC-436F-A212-53733384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0516B66-2137-4C74-BC0A-C1575D016D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2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BFED0-373C-489B-B1B3-A21E62E5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970" y="934524"/>
            <a:ext cx="4781311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5DB56-4AF2-4CB9-B296-CE7D9605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A25DFAC-4220-4067-8088-940C87433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0625" y="2755900"/>
            <a:ext cx="4984750" cy="31670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B68D0B7-2351-4034-9D19-1539BACAA9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369888"/>
            <a:ext cx="4470400" cy="61182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D32D93-77B6-407F-B4D4-F4E15931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E8A218-EDDB-4C83-9BEC-F814D6E8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93464-E6ED-458B-B9B0-BFDA4415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31" y="365125"/>
            <a:ext cx="11458938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0B42B5-A86C-4550-8567-9B834E9D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640D074-B575-4764-9795-1C3FC8EAEC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713" y="5173663"/>
            <a:ext cx="11458575" cy="1382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40105C-9298-4A75-BC3D-E5F44EFB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4C6F1-B4F9-4BCD-B87D-A392DAD3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8B86F0C-CF98-4B69-8C3A-B94D34AE0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84338"/>
            <a:ext cx="12192000" cy="3149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4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246CF0CC-10FA-40D5-8DF0-33A68044C1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80C98D-263F-4913-8577-1A1538115402}"/>
              </a:ext>
            </a:extLst>
          </p:cNvPr>
          <p:cNvSpPr/>
          <p:nvPr userDrawn="1"/>
        </p:nvSpPr>
        <p:spPr>
          <a:xfrm>
            <a:off x="472440" y="1591365"/>
            <a:ext cx="11247120" cy="5000833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FAE8240-F78F-409A-A8D6-41FF8A313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075" y="1606550"/>
            <a:ext cx="11245850" cy="49704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E3252A-1BC1-439E-AF03-5F7885A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0779"/>
            <a:ext cx="93268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9FBC68-94F6-4D77-845C-F76BA4DF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80F909-2EFF-4191-B9DF-C69E1F0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96FC14-D587-4A3E-9756-8A7F2C40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9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894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089400" y="3441700"/>
            <a:ext cx="4076700" cy="3397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2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C9F24C-D37D-4C94-9177-AD7FA5FE05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34EF5D-24AE-4FDF-B7EE-C754CA65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B5A60A-7E6D-47D6-828E-18054A10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30FD0-9124-4E4D-B61D-2D6EC6AD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5C552DA-5F0F-4767-AFD7-3515B096113E}"/>
              </a:ext>
            </a:extLst>
          </p:cNvPr>
          <p:cNvSpPr/>
          <p:nvPr userDrawn="1"/>
        </p:nvSpPr>
        <p:spPr>
          <a:xfrm>
            <a:off x="335280" y="243840"/>
            <a:ext cx="11490960" cy="6324600"/>
          </a:xfrm>
          <a:custGeom>
            <a:avLst/>
            <a:gdLst>
              <a:gd name="connsiteX0" fmla="*/ 3322320 w 11490960"/>
              <a:gd name="connsiteY0" fmla="*/ 419100 h 6324600"/>
              <a:gd name="connsiteX1" fmla="*/ 579120 w 11490960"/>
              <a:gd name="connsiteY1" fmla="*/ 3162300 h 6324600"/>
              <a:gd name="connsiteX2" fmla="*/ 3322320 w 11490960"/>
              <a:gd name="connsiteY2" fmla="*/ 5905500 h 6324600"/>
              <a:gd name="connsiteX3" fmla="*/ 6065520 w 11490960"/>
              <a:gd name="connsiteY3" fmla="*/ 3162300 h 6324600"/>
              <a:gd name="connsiteX4" fmla="*/ 3322320 w 11490960"/>
              <a:gd name="connsiteY4" fmla="*/ 419100 h 6324600"/>
              <a:gd name="connsiteX5" fmla="*/ 0 w 11490960"/>
              <a:gd name="connsiteY5" fmla="*/ 0 h 6324600"/>
              <a:gd name="connsiteX6" fmla="*/ 11490960 w 11490960"/>
              <a:gd name="connsiteY6" fmla="*/ 0 h 6324600"/>
              <a:gd name="connsiteX7" fmla="*/ 11490960 w 11490960"/>
              <a:gd name="connsiteY7" fmla="*/ 6324600 h 6324600"/>
              <a:gd name="connsiteX8" fmla="*/ 0 w 11490960"/>
              <a:gd name="connsiteY8" fmla="*/ 632460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0960" h="6324600">
                <a:moveTo>
                  <a:pt x="3322320" y="419100"/>
                </a:moveTo>
                <a:cubicBezTo>
                  <a:pt x="1807292" y="419100"/>
                  <a:pt x="579120" y="1647272"/>
                  <a:pt x="579120" y="3162300"/>
                </a:cubicBezTo>
                <a:cubicBezTo>
                  <a:pt x="579120" y="4677328"/>
                  <a:pt x="1807292" y="5905500"/>
                  <a:pt x="3322320" y="5905500"/>
                </a:cubicBezTo>
                <a:cubicBezTo>
                  <a:pt x="4837348" y="5905500"/>
                  <a:pt x="6065520" y="4677328"/>
                  <a:pt x="6065520" y="3162300"/>
                </a:cubicBezTo>
                <a:cubicBezTo>
                  <a:pt x="6065520" y="1647272"/>
                  <a:pt x="4837348" y="419100"/>
                  <a:pt x="3322320" y="419100"/>
                </a:cubicBezTo>
                <a:close/>
                <a:moveTo>
                  <a:pt x="0" y="0"/>
                </a:moveTo>
                <a:lnTo>
                  <a:pt x="11490960" y="0"/>
                </a:lnTo>
                <a:lnTo>
                  <a:pt x="11490960" y="63246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88C7AB-711F-462D-AE26-2836E062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1560570"/>
            <a:ext cx="39166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377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FEF09FB-BB3B-4E97-8010-980ABCEF95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083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34E953-D340-41C1-BCBA-EDF3EC4E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38288"/>
            <a:ext cx="114300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DC5A97-D69E-4CA5-BECA-AB28C7061806}"/>
              </a:ext>
            </a:extLst>
          </p:cNvPr>
          <p:cNvSpPr/>
          <p:nvPr userDrawn="1"/>
        </p:nvSpPr>
        <p:spPr>
          <a:xfrm>
            <a:off x="381000" y="3429000"/>
            <a:ext cx="11430000" cy="316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91F75F-A8F4-41FF-B1C3-BA3E5106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9C1919-03F4-416F-8D12-5C6FBF82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37AE29-DF54-4989-B13B-3166DBE6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45DAAEA5-9212-4BD9-B78D-3F1F6B84A571}"/>
              </a:ext>
            </a:extLst>
          </p:cNvPr>
          <p:cNvSpPr txBox="1">
            <a:spLocks/>
          </p:cNvSpPr>
          <p:nvPr userDrawn="1"/>
        </p:nvSpPr>
        <p:spPr>
          <a:xfrm>
            <a:off x="381001" y="3429000"/>
            <a:ext cx="11430000" cy="3163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i="1" dirty="0">
                <a:solidFill>
                  <a:schemeClr val="bg1">
                    <a:lumMod val="50000"/>
                  </a:schemeClr>
                </a:solidFill>
                <a:cs typeface="Poppins Medium" panose="02000000000000000000" pitchFamily="2" charset="0"/>
              </a:rPr>
              <a:t>Replace with your own text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55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5DB1F-BF5D-4A89-93DB-59D69FEC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2" y="170396"/>
            <a:ext cx="10515600" cy="114881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C5AB1E-5ABF-4443-BD58-D9D42551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B9C0031-71BB-4870-9CE9-D173B2A7B6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650" y="1319213"/>
            <a:ext cx="7886700" cy="51450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FB56-C3B2-43EB-B855-6049738D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C52129-98F8-476B-92A6-5BACFF61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4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5020-FCC1-485C-B820-B73F4794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0" y="2645234"/>
            <a:ext cx="3670300" cy="3162476"/>
          </a:xfrm>
        </p:spPr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9F744-1CAA-4C92-9BAB-19D0C4B1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0E879E-7472-4DCC-9237-AEEB351A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3796B9-C678-436E-8562-A4CB90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2700" y="105029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540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9942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2EE3AC-5927-4DEA-9C5D-095B0527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D6238-05CD-4B1A-8D3A-EE9D0321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34F86-1076-48D3-8DE6-325FDF722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57D03-18E7-42AC-8190-FCCC9C8E1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E91E0-76A4-4DC9-A66A-03D3C84CA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6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5" r:id="rId2"/>
    <p:sldLayoutId id="2147483676" r:id="rId3"/>
    <p:sldLayoutId id="2147483677" r:id="rId4"/>
    <p:sldLayoutId id="2147483682" r:id="rId5"/>
    <p:sldLayoutId id="2147483678" r:id="rId6"/>
    <p:sldLayoutId id="2147483679" r:id="rId7"/>
    <p:sldLayoutId id="2147483680" r:id="rId8"/>
    <p:sldLayoutId id="2147483681" r:id="rId9"/>
    <p:sldLayoutId id="2147483673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Relationship Id="rId3" Type="http://schemas.openxmlformats.org/officeDocument/2006/relationships/image" Target="../media/image4.jpeg"/><Relationship Id="rId4" Type="http://schemas.openxmlformats.org/officeDocument/2006/relationships/image" Target="../media/image6.jp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jpeg"/><Relationship Id="rId3" Type="http://schemas.openxmlformats.org/officeDocument/2006/relationships/image" Target="../media/image9.jpg"/><Relationship Id="rId4" Type="http://schemas.openxmlformats.org/officeDocument/2006/relationships/image" Target="../media/image11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jpg"/></Relationships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4" name="그림 개체 틀 23">
            <a:extLst>
              <a:ext uri="{FF2B5EF4-FFF2-40B4-BE49-F238E27FC236}">
                <a16:creationId xmlns:a16="http://schemas.microsoft.com/office/drawing/2014/main" id="{BF0B392B-8F98-472A-A7C1-2AA9F2C61D3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96" b="7796"/>
          <a:stretch>
            <a:fillRect/>
          </a:stretch>
        </p:blipFill>
        <p:spPr/>
      </p:pic>
      <p:sp>
        <p:nvSpPr>
          <p:cNvPr id="29" name="제목 2">
            <a:extLst>
              <a:ext uri="{FF2B5EF4-FFF2-40B4-BE49-F238E27FC236}">
                <a16:creationId xmlns:a16="http://schemas.microsoft.com/office/drawing/2014/main" id="{CA926AE5-F2D6-48EE-9BA1-7F27F13D0A4D}"/>
              </a:ext>
            </a:extLst>
          </p:cNvPr>
          <p:cNvSpPr txBox="1">
            <a:spLocks/>
          </p:cNvSpPr>
          <p:nvPr/>
        </p:nvSpPr>
        <p:spPr>
          <a:xfrm>
            <a:off x="885029" y="4180840"/>
            <a:ext cx="4162050" cy="1200329"/>
          </a:xfrm>
          <a:prstGeom prst="rect">
            <a:avLst/>
          </a:prstGeom>
          <a:effectLst/>
        </p:spPr>
        <p:txBody>
          <a:bodyPr vert="horz" wrap="square" lIns="91440" tIns="45720" rIns="91440" bIns="4572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ko-KR" altLang="en-US" sz="8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부제목 3">
            <a:extLst>
              <a:ext uri="{FF2B5EF4-FFF2-40B4-BE49-F238E27FC236}">
                <a16:creationId xmlns:a16="http://schemas.microsoft.com/office/drawing/2014/main" id="{9A1ACE65-209C-4684-A2B0-E7E21740B139}"/>
              </a:ext>
            </a:extLst>
          </p:cNvPr>
          <p:cNvSpPr txBox="1">
            <a:spLocks/>
          </p:cNvSpPr>
          <p:nvPr/>
        </p:nvSpPr>
        <p:spPr>
          <a:xfrm>
            <a:off x="2412999" y="2474860"/>
            <a:ext cx="7416801" cy="237757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1050" b="1" i="1" spc="4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PRESENTATION TEMPLATE</a:t>
            </a:r>
            <a:endParaRPr lang="ko-KR" altLang="en-US" sz="1050" b="1" i="1" spc="4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B9B46C-D889-4ED3-A96D-9A39B5EA599B}"/>
              </a:ext>
            </a:extLst>
          </p:cNvPr>
          <p:cNvSpPr/>
          <p:nvPr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Tea</a:t>
            </a:r>
            <a:r>
              <a:rPr lang="en-US" altLang="ko-KR" sz="8000" dirty="0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 Ceremony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4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5" name="직사각형 4">
            <a:extLst>
              <a:ext uri="{FF2B5EF4-FFF2-40B4-BE49-F238E27FC236}">
                <a16:creationId xmlns:a16="http://schemas.microsoft.com/office/drawing/2014/main" id="{98F4ED6E-9920-4D56-8891-34BE49F0FFB3}"/>
              </a:ext>
            </a:extLst>
          </p:cNvPr>
          <p:cNvSpPr/>
          <p:nvPr/>
        </p:nvSpPr>
        <p:spPr>
          <a:xfrm>
            <a:off x="0" y="2260086"/>
            <a:ext cx="12192000" cy="4597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45F5DC98-1785-477F-AF15-1968EED5BB6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" r="463"/>
          <a:stretch/>
        </p:blipFill>
        <p:spPr/>
      </p:pic>
      <p:sp>
        <p:nvSpPr>
          <p:cNvPr id="6" name="제목 69">
            <a:extLst>
              <a:ext uri="{FF2B5EF4-FFF2-40B4-BE49-F238E27FC236}">
                <a16:creationId xmlns:a16="http://schemas.microsoft.com/office/drawing/2014/main" id="{3C2C65E5-E5C5-4597-9851-85B71C0EC6EF}"/>
              </a:ext>
            </a:extLst>
          </p:cNvPr>
          <p:cNvSpPr txBox="1">
            <a:spLocks/>
          </p:cNvSpPr>
          <p:nvPr/>
        </p:nvSpPr>
        <p:spPr>
          <a:xfrm>
            <a:off x="6385943" y="934524"/>
            <a:ext cx="475333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5400" b="1" dirty="0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CONTENTS</a:t>
            </a:r>
            <a:endParaRPr lang="ko-KR" altLang="en-US" sz="5400" b="1" dirty="0">
              <a:solidFill>
                <a:srgbClr val="406844"/>
              </a:solidFill>
              <a:latin typeface="Vollkorn Black" panose="00000A00000000000000" pitchFamily="2" charset="0"/>
            </a:endParaRPr>
          </a:p>
        </p:txBody>
      </p:sp>
      <p:sp>
        <p:nvSpPr>
          <p:cNvPr id="7" name="텍스트 개체 틀 70">
            <a:extLst>
              <a:ext uri="{FF2B5EF4-FFF2-40B4-BE49-F238E27FC236}">
                <a16:creationId xmlns:a16="http://schemas.microsoft.com/office/drawing/2014/main" id="{A0D0C9AA-7321-4FC0-90F3-D566909BDC00}"/>
              </a:ext>
            </a:extLst>
          </p:cNvPr>
          <p:cNvSpPr txBox="1">
            <a:spLocks/>
          </p:cNvSpPr>
          <p:nvPr/>
        </p:nvSpPr>
        <p:spPr>
          <a:xfrm>
            <a:off x="6270198" y="2755745"/>
            <a:ext cx="4984828" cy="3167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01.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02.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03.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04.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05. Write here a subtitle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5" name="직사각형 4">
            <a:extLst>
              <a:ext uri="{FF2B5EF4-FFF2-40B4-BE49-F238E27FC236}">
                <a16:creationId xmlns:a16="http://schemas.microsoft.com/office/drawing/2014/main" id="{D44F9603-0ECC-40AE-90EF-074B16ACA3EB}"/>
              </a:ext>
            </a:extLst>
          </p:cNvPr>
          <p:cNvSpPr/>
          <p:nvPr/>
        </p:nvSpPr>
        <p:spPr>
          <a:xfrm>
            <a:off x="802512" y="5326192"/>
            <a:ext cx="10586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fierent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erant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argumentum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in.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Meis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repudiandae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usu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vim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civibus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delicata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no. Mei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noster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expetenda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necessitatibus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 qui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alienum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Has ad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eruditi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discere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apeirian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duo et.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libris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nostro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delectus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nominati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sea.</a:t>
            </a:r>
          </a:p>
        </p:txBody>
      </p:sp>
      <p:sp>
        <p:nvSpPr>
          <p:cNvPr id="6" name="제목 69">
            <a:extLst>
              <a:ext uri="{FF2B5EF4-FFF2-40B4-BE49-F238E27FC236}">
                <a16:creationId xmlns:a16="http://schemas.microsoft.com/office/drawing/2014/main" id="{69FA8655-B74D-40CC-82F9-24EA8943EC72}"/>
              </a:ext>
            </a:extLst>
          </p:cNvPr>
          <p:cNvSpPr txBox="1">
            <a:spLocks/>
          </p:cNvSpPr>
          <p:nvPr/>
        </p:nvSpPr>
        <p:spPr>
          <a:xfrm>
            <a:off x="518931" y="358775"/>
            <a:ext cx="11458938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 dirty="0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01. </a:t>
            </a:r>
            <a:r>
              <a:rPr lang="en-US" altLang="ko-KR" sz="4800" dirty="0">
                <a:solidFill>
                  <a:srgbClr val="406844"/>
                </a:solidFill>
                <a:latin typeface="Vollkorn Black" pitchFamily="2" charset="0"/>
                <a:ea typeface="Vollkorn Black" pitchFamily="2" charset="0"/>
              </a:rPr>
              <a:t>Insert title here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5C63642E-6C75-4FDD-B30A-FF3A02D6C7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88" b="21968"/>
          <a:stretch/>
        </p:blipFill>
        <p:spPr>
          <a:xfrm>
            <a:off x="0" y="1684338"/>
            <a:ext cx="12192000" cy="31496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4" name="그림 개체 틀 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4" r="10394"/>
          <a:stretch>
            <a:fillRect/>
          </a:stretch>
        </p:blipFill>
        <p:spPr/>
      </p:pic>
      <p:pic>
        <p:nvPicPr>
          <p:cNvPr id="7" name="그림 개체 틀 6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1" r="19081"/>
          <a:stretch>
            <a:fillRect/>
          </a:stretch>
        </p:blipFill>
        <p:spPr/>
      </p:pic>
      <p:pic>
        <p:nvPicPr>
          <p:cNvPr id="23" name="그림 개체 틀 22">
            <a:extLst>
              <a:ext uri="{FF2B5EF4-FFF2-40B4-BE49-F238E27FC236}">
                <a16:creationId xmlns:a16="http://schemas.microsoft.com/office/drawing/2014/main" id="{4688AF00-B329-46B2-9966-414DFC50896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 r="10671"/>
          <a:stretch>
            <a:fillRect/>
          </a:stretch>
        </p:blipFill>
        <p:spPr/>
      </p:pic>
      <p:sp>
        <p:nvSpPr>
          <p:cNvPr id="10" name="제목 69">
            <a:extLst>
              <a:ext uri="{FF2B5EF4-FFF2-40B4-BE49-F238E27FC236}">
                <a16:creationId xmlns:a16="http://schemas.microsoft.com/office/drawing/2014/main" id="{FC117226-9557-4911-A559-B4F937A93DD5}"/>
              </a:ext>
            </a:extLst>
          </p:cNvPr>
          <p:cNvSpPr txBox="1">
            <a:spLocks/>
          </p:cNvSpPr>
          <p:nvPr/>
        </p:nvSpPr>
        <p:spPr>
          <a:xfrm>
            <a:off x="742950" y="3814762"/>
            <a:ext cx="26035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50%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11" name="제목 69">
            <a:extLst>
              <a:ext uri="{FF2B5EF4-FFF2-40B4-BE49-F238E27FC236}">
                <a16:creationId xmlns:a16="http://schemas.microsoft.com/office/drawing/2014/main" id="{FC117226-9557-4911-A559-B4F937A93DD5}"/>
              </a:ext>
            </a:extLst>
          </p:cNvPr>
          <p:cNvSpPr txBox="1">
            <a:spLocks/>
          </p:cNvSpPr>
          <p:nvPr/>
        </p:nvSpPr>
        <p:spPr>
          <a:xfrm>
            <a:off x="4826000" y="500062"/>
            <a:ext cx="26035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70%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12" name="제목 69">
            <a:extLst>
              <a:ext uri="{FF2B5EF4-FFF2-40B4-BE49-F238E27FC236}">
                <a16:creationId xmlns:a16="http://schemas.microsoft.com/office/drawing/2014/main" id="{FC117226-9557-4911-A559-B4F937A93DD5}"/>
              </a:ext>
            </a:extLst>
          </p:cNvPr>
          <p:cNvSpPr txBox="1">
            <a:spLocks/>
          </p:cNvSpPr>
          <p:nvPr/>
        </p:nvSpPr>
        <p:spPr>
          <a:xfrm>
            <a:off x="8909050" y="3814762"/>
            <a:ext cx="26035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800" b="1">
                <a:solidFill>
                  <a:srgbClr val="406844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85%</a:t>
            </a:r>
            <a:endParaRPr lang="ko-KR" altLang="en-US" sz="4800" dirty="0">
              <a:solidFill>
                <a:srgbClr val="406844"/>
              </a:solidFill>
              <a:latin typeface="Vollkorn Black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7187" y="5140325"/>
            <a:ext cx="287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in vix quando facilis. At explicari posidonium mei, dicunt equidem ceteros duo ne, has an.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90236" y="1914525"/>
            <a:ext cx="287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in vix quando facilis. At explicari posidonium mei, dicunt equidem ceteros duo ne, has an.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773286" y="5140325"/>
            <a:ext cx="287502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amet, in vix quando facilis. At explicari posidonium mei, dicunt equidem ceteros duo ne, has an.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>
            <a:fillRect/>
          </a:stretch>
        </p:blipFill>
        <p:spPr/>
      </p:pic>
      <p:sp>
        <p:nvSpPr>
          <p:cNvPr id="5" name="직사각형 4"/>
          <p:cNvSpPr/>
          <p:nvPr/>
        </p:nvSpPr>
        <p:spPr>
          <a:xfrm>
            <a:off x="4032250" y="0"/>
            <a:ext cx="41275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14C247-8B1F-44BA-948A-0B4461B0BFDB}"/>
              </a:ext>
            </a:extLst>
          </p:cNvPr>
          <p:cNvSpPr/>
          <p:nvPr/>
        </p:nvSpPr>
        <p:spPr>
          <a:xfrm>
            <a:off x="4857750" y="3429000"/>
            <a:ext cx="2476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amet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sonet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fierent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erant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intellegat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argumentum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nec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in.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Meis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atqui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repudiandae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eu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usu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vim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elit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civibus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delicata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no. Mei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noster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expetenda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necessitatibus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in qui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quem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alienum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principes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  <a:endParaRPr lang="ko-KR" alt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제목 10">
            <a:extLst>
              <a:ext uri="{FF2B5EF4-FFF2-40B4-BE49-F238E27FC236}">
                <a16:creationId xmlns:a16="http://schemas.microsoft.com/office/drawing/2014/main" id="{E235CFDD-45CF-4334-9835-B2D5C2B36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7750" y="1645542"/>
            <a:ext cx="2933700" cy="1325563"/>
          </a:xfrm>
        </p:spPr>
        <p:txBody>
          <a:bodyPr>
            <a:normAutofit fontScale="90000"/>
          </a:bodyPr>
          <a:lstStyle/>
          <a:p>
            <a:r>
              <a:rPr lang="en-US" altLang="ko-KR" b="1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02. </a:t>
            </a:r>
            <a:br>
              <a:rPr lang="en-US" altLang="ko-KR" b="1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  <a:t>Insert</a:t>
            </a:r>
            <a:br>
              <a:rPr lang="en-US" altLang="ko-KR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</a:br>
            <a:r>
              <a:rPr lang="en-US" altLang="ko-KR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  <a:t>title here</a:t>
            </a:r>
            <a:endParaRPr lang="ko-KR" altLang="en-US" dirty="0">
              <a:solidFill>
                <a:schemeClr val="bg1"/>
              </a:solidFill>
              <a:latin typeface="Vollkorn Black" pitchFamily="2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7" name="직사각형 6">
            <a:extLst>
              <a:ext uri="{FF2B5EF4-FFF2-40B4-BE49-F238E27FC236}">
                <a16:creationId xmlns:a16="http://schemas.microsoft.com/office/drawing/2014/main" id="{8D1951A7-3128-4FB2-91AF-A181CC2DD773}"/>
              </a:ext>
            </a:extLst>
          </p:cNvPr>
          <p:cNvSpPr/>
          <p:nvPr/>
        </p:nvSpPr>
        <p:spPr>
          <a:xfrm>
            <a:off x="0" y="2164466"/>
            <a:ext cx="12192000" cy="4693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6211E1C8-E96C-4B8F-B472-E9F8CF5C42F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" b="1053"/>
          <a:stretch/>
        </p:blipFill>
        <p:spPr/>
      </p:pic>
      <p:sp>
        <p:nvSpPr>
          <p:cNvPr id="5" name="제목 69">
            <a:extLst>
              <a:ext uri="{FF2B5EF4-FFF2-40B4-BE49-F238E27FC236}">
                <a16:creationId xmlns:a16="http://schemas.microsoft.com/office/drawing/2014/main" id="{AB3F4AD9-3DDA-473E-821D-CF6CEB67D2A1}"/>
              </a:ext>
            </a:extLst>
          </p:cNvPr>
          <p:cNvSpPr txBox="1">
            <a:spLocks/>
          </p:cNvSpPr>
          <p:nvPr/>
        </p:nvSpPr>
        <p:spPr>
          <a:xfrm>
            <a:off x="501572" y="170396"/>
            <a:ext cx="7353783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>
                <a:latin typeface="Vollkorn Black" panose="00000A00000000000000" pitchFamily="2" charset="0"/>
                <a:ea typeface="Vollkorn Black" panose="00000A00000000000000" pitchFamily="2" charset="0"/>
              </a:rPr>
              <a:t>02. </a:t>
            </a:r>
            <a:r>
              <a:rPr lang="en-US" altLang="ko-KR" sz="4800">
                <a:latin typeface="Vollkorn Black" pitchFamily="2" charset="0"/>
                <a:ea typeface="Vollkorn Black" pitchFamily="2" charset="0"/>
              </a:rPr>
              <a:t>Insert </a:t>
            </a:r>
            <a:r>
              <a:rPr lang="en-US" altLang="ko-KR" sz="4800" dirty="0">
                <a:latin typeface="Vollkorn Black" pitchFamily="2" charset="0"/>
                <a:ea typeface="Vollkorn Black" pitchFamily="2" charset="0"/>
              </a:rPr>
              <a:t>title here</a:t>
            </a:r>
            <a:endParaRPr lang="ko-KR" altLang="en-US" sz="4800" b="1" dirty="0">
              <a:latin typeface="Vollkorn Black" panose="00000A00000000000000" pitchFamily="2" charset="0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3198A-DFE5-4458-9210-054230C8A43C}"/>
              </a:ext>
            </a:extLst>
          </p:cNvPr>
          <p:cNvSpPr/>
          <p:nvPr/>
        </p:nvSpPr>
        <p:spPr>
          <a:xfrm>
            <a:off x="8686800" y="4275072"/>
            <a:ext cx="31656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fierent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erant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argumentum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in.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Meis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repudiandae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usu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vim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civibus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delicata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no. Mei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noster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expetenda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necessitatibus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 qui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alienum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Has ad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eruditi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discere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apeirian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duo et.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libris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nostro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delectus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nominati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sea.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9" name="직사각형 8">
            <a:extLst>
              <a:ext uri="{FF2B5EF4-FFF2-40B4-BE49-F238E27FC236}">
                <a16:creationId xmlns:a16="http://schemas.microsoft.com/office/drawing/2014/main" id="{E20F2EC8-3AD4-4BDA-B482-4E3824FA6B62}"/>
              </a:ext>
            </a:extLst>
          </p:cNvPr>
          <p:cNvSpPr/>
          <p:nvPr/>
        </p:nvSpPr>
        <p:spPr>
          <a:xfrm>
            <a:off x="10044055" y="5449877"/>
            <a:ext cx="1614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Letitia Baldrige</a:t>
            </a:r>
            <a:endParaRPr lang="ko-KR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001000" y="2108200"/>
            <a:ext cx="3670300" cy="3699510"/>
          </a:xfrm>
        </p:spPr>
        <p:txBody>
          <a:bodyPr>
            <a:noAutofit/>
          </a:bodyPr>
          <a:lstStyle/>
          <a:p>
            <a:r>
              <a:rPr lang="en-US" altLang="ko-KR" sz="3600" b="1">
                <a:solidFill>
                  <a:schemeClr val="accent3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Tea time </a:t>
            </a:r>
            <a:r>
              <a:rPr lang="en-US" altLang="ko-KR" sz="3600" b="1">
                <a:latin typeface="Vollkorn Black" panose="00000A00000000000000" pitchFamily="2" charset="0"/>
                <a:ea typeface="Vollkorn Black" panose="00000A00000000000000" pitchFamily="2" charset="0"/>
              </a:rPr>
              <a:t>is a chance to slow down, pull back and appreciate our surroundings.</a:t>
            </a:r>
            <a:br>
              <a:rPr lang="ko-KR" altLang="en-US" sz="3600" b="1">
                <a:latin typeface="Vollkorn Black" panose="00000A00000000000000" pitchFamily="2" charset="0"/>
              </a:rPr>
            </a:br>
            <a:endParaRPr lang="en-US" sz="3600"/>
          </a:p>
        </p:txBody>
      </p:sp>
      <p:pic>
        <p:nvPicPr>
          <p:cNvPr id="16" name="그림 개체 틀 15">
            <a:extLst>
              <a:ext uri="{FF2B5EF4-FFF2-40B4-BE49-F238E27FC236}">
                <a16:creationId xmlns:a16="http://schemas.microsoft.com/office/drawing/2014/main" id="{C9C5A0B2-1C98-4929-AB7F-B48FDA35C03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5" r="35645"/>
          <a:stretch>
            <a:fillRect/>
          </a:stretch>
        </p:blipFill>
        <p:spPr/>
      </p:pic>
      <p:pic>
        <p:nvPicPr>
          <p:cNvPr id="5" name="그림 개체 틀 4"/>
          <p:cNvPicPr>
            <a:picLocks noGrp="1" noChangeAspect="1"/>
          </p:cNvPicPr>
          <p:nvPr>
            <p:ph type="pic" sz="quarter" idx="1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7" r="22867"/>
          <a:stretch>
            <a:fillRect/>
          </a:stretch>
        </p:blipFill>
        <p:spPr/>
      </p:pic>
      <p:pic>
        <p:nvPicPr>
          <p:cNvPr id="10" name="그림 개체 틀 9"/>
          <p:cNvPicPr>
            <a:picLocks noGrp="1" noChangeAspect="1"/>
          </p:cNvPicPr>
          <p:nvPr>
            <p:ph type="pic" sz="quarter" idx="15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2" r="34992"/>
          <a:stretch>
            <a:fillRect/>
          </a:stretch>
        </p:blipFill>
        <p:spPr/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3" name="그림 개체 틀 2"/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879" b="30879"/>
          <a:stretch>
            <a:fillRect/>
          </a:stretch>
        </p:blipFill>
        <p:spPr/>
      </p:pic>
      <p:sp>
        <p:nvSpPr>
          <p:cNvPr id="9" name="제목 69">
            <a:extLst>
              <a:ext uri="{FF2B5EF4-FFF2-40B4-BE49-F238E27FC236}">
                <a16:creationId xmlns:a16="http://schemas.microsoft.com/office/drawing/2014/main" id="{731915C1-A000-4A44-9B55-B675C443B7AF}"/>
              </a:ext>
            </a:extLst>
          </p:cNvPr>
          <p:cNvSpPr txBox="1">
            <a:spLocks/>
          </p:cNvSpPr>
          <p:nvPr/>
        </p:nvSpPr>
        <p:spPr>
          <a:xfrm>
            <a:off x="472440" y="1560570"/>
            <a:ext cx="932688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800" b="1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03. </a:t>
            </a:r>
            <a:r>
              <a:rPr lang="en-US" altLang="ko-KR" sz="4800" dirty="0">
                <a:solidFill>
                  <a:schemeClr val="bg1"/>
                </a:solidFill>
                <a:latin typeface="Vollkorn Black" pitchFamily="2" charset="0"/>
                <a:ea typeface="Vollkorn Black" pitchFamily="2" charset="0"/>
              </a:rPr>
              <a:t>Insert title here</a:t>
            </a:r>
            <a:endParaRPr lang="ko-KR" altLang="en-US" sz="4800" dirty="0">
              <a:solidFill>
                <a:schemeClr val="bg1"/>
              </a:solidFill>
              <a:latin typeface="Vollkorn Black" pitchFamily="2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B1FE75-F772-4ECA-88DD-261165E39724}"/>
              </a:ext>
            </a:extLst>
          </p:cNvPr>
          <p:cNvSpPr/>
          <p:nvPr/>
        </p:nvSpPr>
        <p:spPr>
          <a:xfrm>
            <a:off x="381000" y="3429000"/>
            <a:ext cx="11430000" cy="316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텍스트 개체 틀 5">
            <a:extLst>
              <a:ext uri="{FF2B5EF4-FFF2-40B4-BE49-F238E27FC236}">
                <a16:creationId xmlns:a16="http://schemas.microsoft.com/office/drawing/2014/main" id="{B9CD5F88-5E98-447C-8330-A09142CAB67B}"/>
              </a:ext>
            </a:extLst>
          </p:cNvPr>
          <p:cNvSpPr txBox="1">
            <a:spLocks/>
          </p:cNvSpPr>
          <p:nvPr/>
        </p:nvSpPr>
        <p:spPr>
          <a:xfrm>
            <a:off x="576210" y="3593386"/>
            <a:ext cx="11023314" cy="27663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600" i="1" dirty="0">
                <a:solidFill>
                  <a:schemeClr val="bg1">
                    <a:lumMod val="50000"/>
                  </a:schemeClr>
                </a:solidFill>
                <a:cs typeface="Poppins Medium" panose="02000000000000000000" pitchFamily="2" charset="0"/>
              </a:rPr>
              <a:t>Replace with your own text</a:t>
            </a:r>
            <a:endParaRPr lang="en-US" sz="16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07BB62A1-6DF1-4103-872A-5E867211738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4" r="10494"/>
          <a:stretch>
            <a:fillRect/>
          </a:stretch>
        </p:blipFill>
        <p:spPr/>
      </p:pic>
      <p:sp>
        <p:nvSpPr>
          <p:cNvPr id="5" name="제목 2">
            <a:extLst>
              <a:ext uri="{FF2B5EF4-FFF2-40B4-BE49-F238E27FC236}">
                <a16:creationId xmlns:a16="http://schemas.microsoft.com/office/drawing/2014/main" id="{A0B0E552-C7E5-4710-BA01-4FD301D7D217}"/>
              </a:ext>
            </a:extLst>
          </p:cNvPr>
          <p:cNvSpPr txBox="1">
            <a:spLocks/>
          </p:cNvSpPr>
          <p:nvPr/>
        </p:nvSpPr>
        <p:spPr>
          <a:xfrm>
            <a:off x="2484120" y="5218542"/>
            <a:ext cx="7223760" cy="9312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dirty="0">
                <a:solidFill>
                  <a:srgbClr val="0A101D"/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Thank you  for joining us</a:t>
            </a:r>
            <a:endParaRPr lang="ko-KR" altLang="en-US" sz="4000" dirty="0">
              <a:solidFill>
                <a:srgbClr val="0A101D"/>
              </a:solidFill>
              <a:latin typeface="Vollkorn Black" panose="00000A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사용자 지정 120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BB47D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336</Words>
  <Application>Microsoft Office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Poppins Medium</vt:lpstr>
      <vt:lpstr>Vollkorn Black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02.  Insert title here</vt:lpstr>
      <vt:lpstr>PowerPoint Presentation</vt:lpstr>
      <vt:lpstr>Tea time is a chance to slow down, pull back and appreciate our surroundings. 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HANNA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Xin Guan</cp:lastModifiedBy>
  <cp:revision>1</cp:revision>
  <dcterms:created xsi:type="dcterms:W3CDTF">2018-09-12T10:04:45Z</dcterms:created>
  <dcterms:modified xsi:type="dcterms:W3CDTF">2026-02-03T13:28:36Z</dcterms:modified>
  <cp:category>www.slidemembers.com</cp:category>
</cp:coreProperties>
</file>